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571612"/>
            <a:ext cx="8572560" cy="258532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ИГРА</a:t>
            </a:r>
          </a:p>
          <a:p>
            <a:pPr algn="ctr"/>
            <a:r>
              <a:rPr lang="ru-RU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«УЗНАЙ СЛОВО ПО ГЛАСНЫМ ЗВУКАМ»</a:t>
            </a:r>
            <a:endParaRPr lang="ru-RU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3" name="Рисунок 2"/>
          <p:cNvPicPr/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921" r="50416" b="62797"/>
          <a:stretch/>
        </p:blipFill>
        <p:spPr bwMode="auto">
          <a:xfrm>
            <a:off x="2571736" y="5572140"/>
            <a:ext cx="1000132" cy="72008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4" name="Рисунок 3"/>
          <p:cNvPicPr/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1496" t="58530" r="11357" b="17129"/>
          <a:stretch/>
        </p:blipFill>
        <p:spPr bwMode="auto">
          <a:xfrm>
            <a:off x="5643570" y="5572140"/>
            <a:ext cx="710080" cy="77068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5" name="Рисунок 4"/>
          <p:cNvPicPr/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3241" t="42063" r="33241" b="41437"/>
          <a:stretch/>
        </p:blipFill>
        <p:spPr bwMode="auto">
          <a:xfrm>
            <a:off x="1000100" y="4643446"/>
            <a:ext cx="936104" cy="64822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6" name="Рисунок 5"/>
          <p:cNvPicPr/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0665" t="16468" r="6925" b="63732"/>
          <a:stretch/>
        </p:blipFill>
        <p:spPr bwMode="auto">
          <a:xfrm>
            <a:off x="4286248" y="4643446"/>
            <a:ext cx="747798" cy="73098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7" name="Рисунок 6"/>
          <p:cNvPicPr/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282" t="67658" r="52908" b="16797"/>
          <a:stretch/>
        </p:blipFill>
        <p:spPr bwMode="auto">
          <a:xfrm>
            <a:off x="7286644" y="4857760"/>
            <a:ext cx="946175" cy="53019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921" r="50416" b="62797"/>
          <a:stretch/>
        </p:blipFill>
        <p:spPr bwMode="auto">
          <a:xfrm>
            <a:off x="1334799" y="330008"/>
            <a:ext cx="1066890" cy="72008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7" name="Рисунок 6"/>
          <p:cNvPicPr/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1496" t="58530" r="11357" b="17129"/>
          <a:stretch/>
        </p:blipFill>
        <p:spPr bwMode="auto">
          <a:xfrm>
            <a:off x="1317112" y="1741005"/>
            <a:ext cx="710080" cy="77068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8" name="Рисунок 7"/>
          <p:cNvPicPr/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3241" t="42063" r="33241" b="41437"/>
          <a:stretch/>
        </p:blipFill>
        <p:spPr bwMode="auto">
          <a:xfrm>
            <a:off x="1317112" y="3140364"/>
            <a:ext cx="936104" cy="64822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11" name="Рисунок 10"/>
          <p:cNvPicPr/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282" t="67658" r="52908" b="16797"/>
          <a:stretch/>
        </p:blipFill>
        <p:spPr bwMode="auto">
          <a:xfrm>
            <a:off x="1334799" y="5805264"/>
            <a:ext cx="946175" cy="53019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12" name="Рисунок 11"/>
          <p:cNvPicPr/>
          <p:nvPr/>
        </p:nvPicPr>
        <p:blipFill rotWithShape="1"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0665" t="16468" r="6925" b="63732"/>
          <a:stretch/>
        </p:blipFill>
        <p:spPr bwMode="auto">
          <a:xfrm>
            <a:off x="1334799" y="4417260"/>
            <a:ext cx="747798" cy="73098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sp>
        <p:nvSpPr>
          <p:cNvPr id="13" name="AutoShape 2" descr="https://pickimage.ru/wp-content/uploads/images/detskie/poppy/mak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60152" y="312738"/>
            <a:ext cx="1126789" cy="895911"/>
          </a:xfrm>
          <a:prstGeom prst="rect">
            <a:avLst/>
          </a:prstGeom>
        </p:spPr>
      </p:pic>
      <p:pic>
        <p:nvPicPr>
          <p:cNvPr id="1030" name="Picture 6" descr="https://avatars.mds.yandex.net/i?id=d5e466768b31bb5aff6dbda31bac4420-4032894-images-thumbs&amp;n=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692" y="1584438"/>
            <a:ext cx="982853" cy="10734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Прямая со стрелкой 18"/>
          <p:cNvCxnSpPr/>
          <p:nvPr/>
        </p:nvCxnSpPr>
        <p:spPr>
          <a:xfrm>
            <a:off x="2483768" y="620688"/>
            <a:ext cx="4824536" cy="144016"/>
          </a:xfrm>
          <a:prstGeom prst="straightConnector1">
            <a:avLst/>
          </a:prstGeom>
          <a:ln>
            <a:solidFill>
              <a:srgbClr val="00B0F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12" idx="3"/>
          </p:cNvCxnSpPr>
          <p:nvPr/>
        </p:nvCxnSpPr>
        <p:spPr>
          <a:xfrm flipV="1">
            <a:off x="2082597" y="2204864"/>
            <a:ext cx="5263237" cy="257789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Рисунок 27"/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308304" y="2904519"/>
            <a:ext cx="1652858" cy="1322286"/>
          </a:xfrm>
          <a:prstGeom prst="rect">
            <a:avLst/>
          </a:prstGeom>
        </p:spPr>
      </p:pic>
      <p:cxnSp>
        <p:nvCxnSpPr>
          <p:cNvPr id="30" name="Прямая со стрелкой 29"/>
          <p:cNvCxnSpPr>
            <a:stCxn id="7" idx="3"/>
            <a:endCxn id="28" idx="1"/>
          </p:cNvCxnSpPr>
          <p:nvPr/>
        </p:nvCxnSpPr>
        <p:spPr>
          <a:xfrm>
            <a:off x="2027192" y="2126349"/>
            <a:ext cx="5281112" cy="143931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Picture 10" descr="https://sun9-50.userapi.com/impg/c857024/v857024326/3c25b/errrZr5jWZk.jpg?size=604x604&amp;quality=96&amp;sign=7a6946245bab2b632bf5d7bef69a2398&amp;type=album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693" y="4226805"/>
            <a:ext cx="1320081" cy="132008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29" name="Прямая со стрелкой 1028"/>
          <p:cNvCxnSpPr>
            <a:stCxn id="11" idx="3"/>
            <a:endCxn id="1034" idx="1"/>
          </p:cNvCxnSpPr>
          <p:nvPr/>
        </p:nvCxnSpPr>
        <p:spPr>
          <a:xfrm flipV="1">
            <a:off x="2280974" y="4886846"/>
            <a:ext cx="5193719" cy="118351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AutoShape 12" descr="https://new-year-party.ru/wp-content/uploads/2020/05/risunki-byki-34-scaled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7" name="Рисунок 1036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437162" y="5581641"/>
            <a:ext cx="1524000" cy="1046798"/>
          </a:xfrm>
          <a:prstGeom prst="rect">
            <a:avLst/>
          </a:prstGeom>
        </p:spPr>
      </p:pic>
      <p:cxnSp>
        <p:nvCxnSpPr>
          <p:cNvPr id="1039" name="Прямая со стрелкой 1038"/>
          <p:cNvCxnSpPr>
            <a:stCxn id="8" idx="3"/>
          </p:cNvCxnSpPr>
          <p:nvPr/>
        </p:nvCxnSpPr>
        <p:spPr>
          <a:xfrm>
            <a:off x="2253216" y="3464476"/>
            <a:ext cx="5017558" cy="260588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101644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6667" t="71765"/>
          <a:stretch/>
        </p:blipFill>
        <p:spPr bwMode="auto">
          <a:xfrm>
            <a:off x="3714744" y="4857760"/>
            <a:ext cx="2016224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8823" r="72500" b="52941"/>
          <a:stretch/>
        </p:blipFill>
        <p:spPr bwMode="auto">
          <a:xfrm>
            <a:off x="428596" y="3071810"/>
            <a:ext cx="2376264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0345" t="18182" r="22414" b="60227"/>
          <a:stretch/>
        </p:blipFill>
        <p:spPr bwMode="auto">
          <a:xfrm>
            <a:off x="4847685" y="469931"/>
            <a:ext cx="1440160" cy="1368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8621" t="78409"/>
          <a:stretch/>
        </p:blipFill>
        <p:spPr bwMode="auto">
          <a:xfrm>
            <a:off x="539552" y="476672"/>
            <a:ext cx="3456384" cy="1368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9483" t="48864" r="18966" b="25000"/>
          <a:stretch/>
        </p:blipFill>
        <p:spPr bwMode="auto">
          <a:xfrm>
            <a:off x="6984268" y="332656"/>
            <a:ext cx="1800200" cy="16561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1896" t="47727" b="29545"/>
          <a:stretch/>
        </p:blipFill>
        <p:spPr bwMode="auto">
          <a:xfrm>
            <a:off x="7215206" y="3214686"/>
            <a:ext cx="1512168" cy="14401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/>
          <p:cNvPicPr/>
          <p:nvPr/>
        </p:nvPicPr>
        <p:blipFill rotWithShape="1"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921" r="50416" b="62797"/>
          <a:stretch/>
        </p:blipFill>
        <p:spPr bwMode="auto">
          <a:xfrm>
            <a:off x="3000364" y="2928934"/>
            <a:ext cx="1355195" cy="100013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11" name="Рисунок 10"/>
          <p:cNvPicPr/>
          <p:nvPr/>
        </p:nvPicPr>
        <p:blipFill rotWithShape="1"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1496" t="58530" r="11357" b="17129"/>
          <a:stretch/>
        </p:blipFill>
        <p:spPr bwMode="auto">
          <a:xfrm>
            <a:off x="4357686" y="2928934"/>
            <a:ext cx="1143008" cy="100013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15" name="Рисунок 14"/>
          <p:cNvPicPr/>
          <p:nvPr/>
        </p:nvPicPr>
        <p:blipFill rotWithShape="1"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3241" t="42063" r="33241" b="41437"/>
          <a:stretch/>
        </p:blipFill>
        <p:spPr bwMode="auto">
          <a:xfrm>
            <a:off x="5500694" y="2928934"/>
            <a:ext cx="1214446" cy="100013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</p:spTree>
    <p:extLst>
      <p:ext uri="{BB962C8B-B14F-4D97-AF65-F5344CB8AC3E}">
        <p14:creationId xmlns="" xmlns:p14="http://schemas.microsoft.com/office/powerpoint/2010/main" val="290737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6667" t="71765"/>
          <a:stretch/>
        </p:blipFill>
        <p:spPr bwMode="auto">
          <a:xfrm>
            <a:off x="3714744" y="4857760"/>
            <a:ext cx="2016224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8823" r="72500" b="52941"/>
          <a:stretch/>
        </p:blipFill>
        <p:spPr bwMode="auto">
          <a:xfrm>
            <a:off x="428596" y="3071810"/>
            <a:ext cx="2376264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0345" t="18182" r="22414" b="60227"/>
          <a:stretch/>
        </p:blipFill>
        <p:spPr bwMode="auto">
          <a:xfrm>
            <a:off x="4847685" y="469931"/>
            <a:ext cx="1440160" cy="1368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8621" t="78409"/>
          <a:stretch/>
        </p:blipFill>
        <p:spPr bwMode="auto">
          <a:xfrm>
            <a:off x="539552" y="476672"/>
            <a:ext cx="3456384" cy="1368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9483" t="48864" r="18966" b="25000"/>
          <a:stretch/>
        </p:blipFill>
        <p:spPr bwMode="auto">
          <a:xfrm>
            <a:off x="6984268" y="332656"/>
            <a:ext cx="1800200" cy="16561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1896" t="47727" b="29545"/>
          <a:stretch/>
        </p:blipFill>
        <p:spPr bwMode="auto">
          <a:xfrm>
            <a:off x="7215206" y="3214686"/>
            <a:ext cx="1512168" cy="14401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/>
          <p:cNvPicPr/>
          <p:nvPr/>
        </p:nvPicPr>
        <p:blipFill rotWithShape="1"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921" r="50416" b="62797"/>
          <a:stretch/>
        </p:blipFill>
        <p:spPr bwMode="auto">
          <a:xfrm>
            <a:off x="3000364" y="2928934"/>
            <a:ext cx="1355195" cy="100013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15" name="Рисунок 14"/>
          <p:cNvPicPr/>
          <p:nvPr/>
        </p:nvPicPr>
        <p:blipFill rotWithShape="1"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3241" t="42063" r="33241" b="41437"/>
          <a:stretch/>
        </p:blipFill>
        <p:spPr bwMode="auto">
          <a:xfrm>
            <a:off x="5500694" y="2928934"/>
            <a:ext cx="1214446" cy="100013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12" name="Рисунок 11"/>
          <p:cNvPicPr/>
          <p:nvPr/>
        </p:nvPicPr>
        <p:blipFill rotWithShape="1"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921" r="50416" b="62797"/>
          <a:stretch/>
        </p:blipFill>
        <p:spPr bwMode="auto">
          <a:xfrm>
            <a:off x="4286248" y="2928934"/>
            <a:ext cx="1214446" cy="100013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</p:spTree>
    <p:extLst>
      <p:ext uri="{BB962C8B-B14F-4D97-AF65-F5344CB8AC3E}">
        <p14:creationId xmlns="" xmlns:p14="http://schemas.microsoft.com/office/powerpoint/2010/main" val="290737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6667" t="71765"/>
          <a:stretch/>
        </p:blipFill>
        <p:spPr bwMode="auto">
          <a:xfrm>
            <a:off x="3714744" y="4857760"/>
            <a:ext cx="2016224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8823" r="72500" b="52941"/>
          <a:stretch/>
        </p:blipFill>
        <p:spPr bwMode="auto">
          <a:xfrm>
            <a:off x="428596" y="3071810"/>
            <a:ext cx="2376264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0345" t="18182" r="22414" b="60227"/>
          <a:stretch/>
        </p:blipFill>
        <p:spPr bwMode="auto">
          <a:xfrm>
            <a:off x="4847685" y="469931"/>
            <a:ext cx="1440160" cy="1368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8621" t="78409"/>
          <a:stretch/>
        </p:blipFill>
        <p:spPr bwMode="auto">
          <a:xfrm>
            <a:off x="539552" y="476672"/>
            <a:ext cx="3456384" cy="1368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9483" t="48864" r="18966" b="25000"/>
          <a:stretch/>
        </p:blipFill>
        <p:spPr bwMode="auto">
          <a:xfrm>
            <a:off x="6984268" y="332656"/>
            <a:ext cx="1800200" cy="16561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1896" t="47727" b="29545"/>
          <a:stretch/>
        </p:blipFill>
        <p:spPr bwMode="auto">
          <a:xfrm>
            <a:off x="7215206" y="3214686"/>
            <a:ext cx="1512168" cy="14401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Рисунок 14"/>
          <p:cNvPicPr/>
          <p:nvPr/>
        </p:nvPicPr>
        <p:blipFill rotWithShape="1"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3241" t="42063" r="33241" b="41437"/>
          <a:stretch/>
        </p:blipFill>
        <p:spPr bwMode="auto">
          <a:xfrm>
            <a:off x="5429256" y="3214686"/>
            <a:ext cx="1071570" cy="64294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11" name="Рисунок 10"/>
          <p:cNvPicPr/>
          <p:nvPr/>
        </p:nvPicPr>
        <p:blipFill rotWithShape="1"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282" t="67658" r="52908" b="16797"/>
          <a:stretch/>
        </p:blipFill>
        <p:spPr bwMode="auto">
          <a:xfrm>
            <a:off x="3286116" y="3214686"/>
            <a:ext cx="1089051" cy="64294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13" name="Рисунок 12"/>
          <p:cNvPicPr/>
          <p:nvPr/>
        </p:nvPicPr>
        <p:blipFill rotWithShape="1"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282" t="67658" r="52908" b="16797"/>
          <a:stretch/>
        </p:blipFill>
        <p:spPr bwMode="auto">
          <a:xfrm>
            <a:off x="4357686" y="3214686"/>
            <a:ext cx="1071570" cy="64294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</p:spTree>
    <p:extLst>
      <p:ext uri="{BB962C8B-B14F-4D97-AF65-F5344CB8AC3E}">
        <p14:creationId xmlns="" xmlns:p14="http://schemas.microsoft.com/office/powerpoint/2010/main" val="290737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6667" t="71765"/>
          <a:stretch/>
        </p:blipFill>
        <p:spPr bwMode="auto">
          <a:xfrm>
            <a:off x="3714744" y="4857760"/>
            <a:ext cx="2016224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8823" r="72500" b="52941"/>
          <a:stretch/>
        </p:blipFill>
        <p:spPr bwMode="auto">
          <a:xfrm>
            <a:off x="428596" y="3071810"/>
            <a:ext cx="2376264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0345" t="18182" r="22414" b="60227"/>
          <a:stretch/>
        </p:blipFill>
        <p:spPr bwMode="auto">
          <a:xfrm>
            <a:off x="4847685" y="469931"/>
            <a:ext cx="1440160" cy="1368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8621" t="78409"/>
          <a:stretch/>
        </p:blipFill>
        <p:spPr bwMode="auto">
          <a:xfrm>
            <a:off x="539552" y="476672"/>
            <a:ext cx="3456384" cy="1368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9483" t="48864" r="18966" b="25000"/>
          <a:stretch/>
        </p:blipFill>
        <p:spPr bwMode="auto">
          <a:xfrm>
            <a:off x="6984268" y="332656"/>
            <a:ext cx="1800200" cy="16561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1896" t="47727" b="29545"/>
          <a:stretch/>
        </p:blipFill>
        <p:spPr bwMode="auto">
          <a:xfrm>
            <a:off x="7215206" y="3214686"/>
            <a:ext cx="1512168" cy="14401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Рисунок 9"/>
          <p:cNvPicPr/>
          <p:nvPr/>
        </p:nvPicPr>
        <p:blipFill rotWithShape="1"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921" r="50416" b="62797"/>
          <a:stretch/>
        </p:blipFill>
        <p:spPr bwMode="auto">
          <a:xfrm>
            <a:off x="3000364" y="2928934"/>
            <a:ext cx="1355195" cy="100013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12" name="Рисунок 11"/>
          <p:cNvPicPr/>
          <p:nvPr/>
        </p:nvPicPr>
        <p:blipFill rotWithShape="1"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921" r="50416" b="62797"/>
          <a:stretch/>
        </p:blipFill>
        <p:spPr bwMode="auto">
          <a:xfrm>
            <a:off x="4286248" y="2928934"/>
            <a:ext cx="1214446" cy="100013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11" name="Рисунок 10"/>
          <p:cNvPicPr/>
          <p:nvPr/>
        </p:nvPicPr>
        <p:blipFill rotWithShape="1"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921" r="50416" b="62797"/>
          <a:stretch/>
        </p:blipFill>
        <p:spPr bwMode="auto">
          <a:xfrm>
            <a:off x="5500694" y="2928934"/>
            <a:ext cx="1214446" cy="100013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</p:spTree>
    <p:extLst>
      <p:ext uri="{BB962C8B-B14F-4D97-AF65-F5344CB8AC3E}">
        <p14:creationId xmlns="" xmlns:p14="http://schemas.microsoft.com/office/powerpoint/2010/main" val="290737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6667" t="71765"/>
          <a:stretch/>
        </p:blipFill>
        <p:spPr bwMode="auto">
          <a:xfrm>
            <a:off x="3714744" y="4857760"/>
            <a:ext cx="2016224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8823" r="72500" b="52941"/>
          <a:stretch/>
        </p:blipFill>
        <p:spPr bwMode="auto">
          <a:xfrm>
            <a:off x="428596" y="3071810"/>
            <a:ext cx="2376264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0345" t="18182" r="22414" b="60227"/>
          <a:stretch/>
        </p:blipFill>
        <p:spPr bwMode="auto">
          <a:xfrm>
            <a:off x="4847685" y="469931"/>
            <a:ext cx="1440160" cy="1368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8621" t="78409"/>
          <a:stretch/>
        </p:blipFill>
        <p:spPr bwMode="auto">
          <a:xfrm>
            <a:off x="539552" y="476672"/>
            <a:ext cx="3456384" cy="1368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9483" t="48864" r="18966" b="25000"/>
          <a:stretch/>
        </p:blipFill>
        <p:spPr bwMode="auto">
          <a:xfrm>
            <a:off x="6984268" y="332656"/>
            <a:ext cx="1800200" cy="16561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1896" t="47727" b="29545"/>
          <a:stretch/>
        </p:blipFill>
        <p:spPr bwMode="auto">
          <a:xfrm>
            <a:off x="7215206" y="3214686"/>
            <a:ext cx="1512168" cy="14401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Рисунок 14"/>
          <p:cNvPicPr/>
          <p:nvPr/>
        </p:nvPicPr>
        <p:blipFill rotWithShape="1"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3241" t="42063" r="33241" b="41437"/>
          <a:stretch/>
        </p:blipFill>
        <p:spPr bwMode="auto">
          <a:xfrm>
            <a:off x="5500694" y="2928934"/>
            <a:ext cx="1214446" cy="100013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12" name="Рисунок 11"/>
          <p:cNvPicPr/>
          <p:nvPr/>
        </p:nvPicPr>
        <p:blipFill rotWithShape="1"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921" r="50416" b="62797"/>
          <a:stretch/>
        </p:blipFill>
        <p:spPr bwMode="auto">
          <a:xfrm>
            <a:off x="4286248" y="2928934"/>
            <a:ext cx="1214446" cy="100013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11" name="Рисунок 10"/>
          <p:cNvPicPr/>
          <p:nvPr/>
        </p:nvPicPr>
        <p:blipFill rotWithShape="1"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282" t="67658" r="52908" b="16797"/>
          <a:stretch/>
        </p:blipFill>
        <p:spPr bwMode="auto">
          <a:xfrm>
            <a:off x="2786050" y="2928934"/>
            <a:ext cx="1517679" cy="100013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</p:spTree>
    <p:extLst>
      <p:ext uri="{BB962C8B-B14F-4D97-AF65-F5344CB8AC3E}">
        <p14:creationId xmlns="" xmlns:p14="http://schemas.microsoft.com/office/powerpoint/2010/main" val="290737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6667" t="71765"/>
          <a:stretch/>
        </p:blipFill>
        <p:spPr bwMode="auto">
          <a:xfrm>
            <a:off x="3714744" y="4857760"/>
            <a:ext cx="2016224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8823" r="72500" b="52941"/>
          <a:stretch/>
        </p:blipFill>
        <p:spPr bwMode="auto">
          <a:xfrm>
            <a:off x="428596" y="3071810"/>
            <a:ext cx="2376264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0345" t="18182" r="22414" b="60227"/>
          <a:stretch/>
        </p:blipFill>
        <p:spPr bwMode="auto">
          <a:xfrm>
            <a:off x="4847685" y="469931"/>
            <a:ext cx="1440160" cy="1368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8621" t="78409"/>
          <a:stretch/>
        </p:blipFill>
        <p:spPr bwMode="auto">
          <a:xfrm>
            <a:off x="539552" y="476672"/>
            <a:ext cx="3456384" cy="13681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59483" t="48864" r="18966" b="25000"/>
          <a:stretch/>
        </p:blipFill>
        <p:spPr bwMode="auto">
          <a:xfrm>
            <a:off x="6984268" y="332656"/>
            <a:ext cx="1800200" cy="16561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://nsportal.ru/sites/default/files/2012/5/slayd13_12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81896" t="47727" b="29545"/>
          <a:stretch/>
        </p:blipFill>
        <p:spPr bwMode="auto">
          <a:xfrm>
            <a:off x="7215206" y="3214686"/>
            <a:ext cx="1512168" cy="14401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Рисунок 10"/>
          <p:cNvPicPr/>
          <p:nvPr/>
        </p:nvPicPr>
        <p:blipFill rotWithShape="1"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0665" t="16468" r="6925" b="63732"/>
          <a:stretch/>
        </p:blipFill>
        <p:spPr bwMode="auto">
          <a:xfrm>
            <a:off x="3571868" y="3143248"/>
            <a:ext cx="785818" cy="65955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13" name="Рисунок 12"/>
          <p:cNvPicPr/>
          <p:nvPr/>
        </p:nvPicPr>
        <p:blipFill rotWithShape="1"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282" t="67658" r="52908" b="16797"/>
          <a:stretch/>
        </p:blipFill>
        <p:spPr bwMode="auto">
          <a:xfrm>
            <a:off x="4357686" y="3143248"/>
            <a:ext cx="1089051" cy="64294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14" name="Рисунок 13"/>
          <p:cNvPicPr/>
          <p:nvPr/>
        </p:nvPicPr>
        <p:blipFill rotWithShape="1">
          <a:blip r:embed="rId5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6282" t="67658" r="52908" b="16797"/>
          <a:stretch/>
        </p:blipFill>
        <p:spPr bwMode="auto">
          <a:xfrm>
            <a:off x="5357818" y="3143248"/>
            <a:ext cx="1089051" cy="64294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53640926-AAD7-44D8-BBD7-CCE9431645EC}">
              <a14:shadowObscured xmlns="" xmlns:a14="http://schemas.microsoft.com/office/drawing/2010/main"/>
            </a:ext>
          </a:extLst>
        </p:spPr>
      </p:pic>
    </p:spTree>
    <p:extLst>
      <p:ext uri="{BB962C8B-B14F-4D97-AF65-F5344CB8AC3E}">
        <p14:creationId xmlns="" xmlns:p14="http://schemas.microsoft.com/office/powerpoint/2010/main" val="290737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8</Words>
  <PresentationFormat>Экран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ДС Солнышко 001</dc:creator>
  <cp:lastModifiedBy>11school 001</cp:lastModifiedBy>
  <cp:revision>5</cp:revision>
  <dcterms:created xsi:type="dcterms:W3CDTF">2021-11-08T10:51:01Z</dcterms:created>
  <dcterms:modified xsi:type="dcterms:W3CDTF">2021-11-08T11:14:31Z</dcterms:modified>
</cp:coreProperties>
</file>